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6" r:id="rId4"/>
    <p:sldId id="257" r:id="rId5"/>
    <p:sldId id="256" r:id="rId6"/>
    <p:sldId id="258" r:id="rId7"/>
    <p:sldId id="260" r:id="rId8"/>
    <p:sldId id="267" r:id="rId9"/>
    <p:sldId id="262" r:id="rId10"/>
    <p:sldId id="263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49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6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5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Скибина Наталья Вацловасовна</dc:creator>
  <cp:lastModifiedBy>Сафонова Светлана Геннадьевна</cp:lastModifiedBy>
  <cp:revision>5</cp:revision>
  <dcterms:created xsi:type="dcterms:W3CDTF">2017-03-15T09:01:55Z</dcterms:created>
  <dcterms:modified xsi:type="dcterms:W3CDTF">2017-04-13T09:08:17Z</dcterms:modified>
</cp:coreProperties>
</file>